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439" r:id="rId5"/>
    <p:sldId id="441" r:id="rId6"/>
    <p:sldId id="449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5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ressourcer og reserver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tekst&#10;&#10;Automatisk genereret beskrivelse">
            <a:extLst>
              <a:ext uri="{FF2B5EF4-FFF2-40B4-BE49-F238E27FC236}">
                <a16:creationId xmlns:a16="http://schemas.microsoft.com/office/drawing/2014/main" id="{8BE610CD-D566-4D6F-910F-0E891D740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779" y="0"/>
            <a:ext cx="8296441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 descr="Et billede, der indeholder skærmbillede, skærm, ur&#10;&#10;Automatisk genereret beskrivelse">
            <a:extLst>
              <a:ext uri="{FF2B5EF4-FFF2-40B4-BE49-F238E27FC236}">
                <a16:creationId xmlns:a16="http://schemas.microsoft.com/office/drawing/2014/main" id="{BE259012-F9D6-4F11-8B3C-63E566F31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94" y="0"/>
            <a:ext cx="1146761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7978</TotalTime>
  <Words>26</Words>
  <Application>Microsoft Office PowerPoint</Application>
  <PresentationFormat>Widescreen</PresentationFormat>
  <Paragraphs>7</Paragraphs>
  <Slides>3</Slides>
  <Notes>3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8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473</cp:revision>
  <cp:lastPrinted>2018-09-06T10:59:28Z</cp:lastPrinted>
  <dcterms:created xsi:type="dcterms:W3CDTF">2013-05-13T08:57:44Z</dcterms:created>
  <dcterms:modified xsi:type="dcterms:W3CDTF">2020-04-02T15:31:20Z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